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8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D5D"/>
    <a:srgbClr val="FF3B3B"/>
    <a:srgbClr val="FF4B4B"/>
    <a:srgbClr val="FF2121"/>
    <a:srgbClr val="A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1" autoAdjust="0"/>
  </p:normalViewPr>
  <p:slideViewPr>
    <p:cSldViewPr>
      <p:cViewPr>
        <p:scale>
          <a:sx n="66" d="100"/>
          <a:sy n="66" d="100"/>
        </p:scale>
        <p:origin x="-3684" y="-5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278A5-6C1F-4055-BA36-B2BD33C1F083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102C3-A553-4C22-A7FE-1F51C9E1EF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59A7-3BE1-40AC-BC86-4312DA3B6860}" type="datetimeFigureOut">
              <a:rPr lang="fr-FR" smtClean="0"/>
              <a:pPr/>
              <a:t>07/08/2024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63807-1C27-4441-873C-F2352D78AF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3284984" y="1403648"/>
          <a:ext cx="3457760" cy="13507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01576"/>
                <a:gridCol w="1656184"/>
              </a:tblGrid>
              <a:tr h="270158">
                <a:tc>
                  <a:txBody>
                    <a:bodyPr/>
                    <a:lstStyle/>
                    <a:p>
                      <a:pPr algn="l"/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Référence /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Code </a:t>
                      </a:r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Produit 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256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/ 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3760176962560 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7015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La cheminée est livrée assemblée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(Aucun montage) </a:t>
                      </a:r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avec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: 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70158">
                <a:tc>
                  <a:txBody>
                    <a:bodyPr/>
                    <a:lstStyle/>
                    <a:p>
                      <a:pPr algn="ctr"/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Kit d’installation Murale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Bûches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décoratives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70158">
                <a:tc>
                  <a:txBody>
                    <a:bodyPr/>
                    <a:lstStyle/>
                    <a:p>
                      <a:pPr algn="ctr"/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Cristaux</a:t>
                      </a:r>
                      <a:r>
                        <a:rPr lang="fr-FR" sz="1100" b="0" baseline="0" dirty="0" smtClean="0">
                          <a:solidFill>
                            <a:schemeClr val="bg1"/>
                          </a:solidFill>
                        </a:rPr>
                        <a:t> et Galets décoratifs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solidFill>
                            <a:schemeClr val="bg1"/>
                          </a:solidFill>
                        </a:rPr>
                        <a:t>Manuel d’utilisation</a:t>
                      </a:r>
                      <a:endParaRPr lang="fr-FR" sz="11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7015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Dimensions du produit : </a:t>
                      </a:r>
                      <a:r>
                        <a:rPr kumimoji="0" lang="fr-F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L153 x p27 </a:t>
                      </a:r>
                      <a:r>
                        <a:rPr kumimoji="0" lang="fr-F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 h65 cm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3284984" y="539552"/>
          <a:ext cx="3456384" cy="6705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56384"/>
              </a:tblGrid>
              <a:tr h="265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Prix de</a:t>
                      </a:r>
                      <a:r>
                        <a:rPr lang="fr-FR" sz="1200" baseline="0" dirty="0" smtClean="0"/>
                        <a:t> vente</a:t>
                      </a:r>
                      <a:r>
                        <a:rPr lang="fr-FR" sz="1200" dirty="0" smtClean="0"/>
                        <a:t> </a:t>
                      </a:r>
                      <a:r>
                        <a:rPr lang="fr-FR" sz="1200" baseline="0" dirty="0" smtClean="0"/>
                        <a:t>Public</a:t>
                      </a:r>
                      <a:endParaRPr lang="fr-FR" sz="1200" dirty="0" smtClean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82952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bg1"/>
                          </a:solidFill>
                        </a:rPr>
                        <a:t>949€ </a:t>
                      </a:r>
                      <a:r>
                        <a:rPr lang="fr-FR" sz="2000" b="1" dirty="0" smtClean="0">
                          <a:solidFill>
                            <a:schemeClr val="bg1"/>
                          </a:solidFill>
                        </a:rPr>
                        <a:t>TTC</a:t>
                      </a:r>
                      <a:endParaRPr lang="fr-FR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0" y="0"/>
            <a:ext cx="6858000" cy="3693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Cheminées Murales : </a:t>
            </a:r>
            <a:r>
              <a:rPr lang="fr-FR" b="1" dirty="0" smtClean="0">
                <a:solidFill>
                  <a:schemeClr val="bg1"/>
                </a:solidFill>
              </a:rPr>
              <a:t>QUARTZ 3XL 150cm</a:t>
            </a:r>
            <a:endParaRPr lang="fr-FR" b="1" dirty="0">
              <a:solidFill>
                <a:schemeClr val="bg1"/>
              </a:solidFill>
            </a:endParaRPr>
          </a:p>
        </p:txBody>
      </p:sp>
      <p:grpSp>
        <p:nvGrpSpPr>
          <p:cNvPr id="2" name="Groupe 36"/>
          <p:cNvGrpSpPr/>
          <p:nvPr/>
        </p:nvGrpSpPr>
        <p:grpSpPr>
          <a:xfrm>
            <a:off x="0" y="7697450"/>
            <a:ext cx="6858000" cy="1461939"/>
            <a:chOff x="0" y="7697450"/>
            <a:chExt cx="6858000" cy="1461939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8" name="ZoneTexte 37"/>
            <p:cNvSpPr txBox="1"/>
            <p:nvPr/>
          </p:nvSpPr>
          <p:spPr>
            <a:xfrm>
              <a:off x="0" y="7697450"/>
              <a:ext cx="3284984" cy="14619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fr-FR" sz="11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  <a:p>
              <a:pPr algn="ctr"/>
              <a:r>
                <a:rPr lang="fr-FR" sz="1100" b="1" u="sng" dirty="0" smtClean="0">
                  <a:solidFill>
                    <a:schemeClr val="bg1"/>
                  </a:solidFill>
                </a:rPr>
                <a:t>Société </a:t>
              </a:r>
              <a:r>
                <a:rPr lang="fr-FR" sz="1100" b="1" u="sng" dirty="0" err="1" smtClean="0">
                  <a:solidFill>
                    <a:schemeClr val="bg1"/>
                  </a:solidFill>
                </a:rPr>
                <a:t>Chemin’Arte</a:t>
              </a:r>
              <a:endParaRPr lang="fr-FR" sz="11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684 route de la côte Saint André 38110 La Frette</a:t>
              </a:r>
            </a:p>
            <a:p>
              <a:pPr algn="ctr"/>
              <a:r>
                <a:rPr lang="fr-FR" sz="1100" b="1" u="sng" dirty="0" smtClean="0">
                  <a:solidFill>
                    <a:schemeClr val="bg1"/>
                  </a:solidFill>
                </a:rPr>
                <a:t>Contactez-nous :</a:t>
              </a:r>
              <a:endParaRPr lang="fr-FR" sz="1100" b="1" dirty="0">
                <a:solidFill>
                  <a:schemeClr val="bg1"/>
                </a:solidFill>
              </a:endParaRP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Tél :  09 51 63 44 67</a:t>
              </a: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Mail : contact@efydis.fr</a:t>
              </a:r>
            </a:p>
            <a:p>
              <a:pPr algn="ctr"/>
              <a:r>
                <a:rPr lang="fr-FR" sz="1200" b="1" dirty="0" smtClean="0">
                  <a:solidFill>
                    <a:srgbClr val="FF2121"/>
                  </a:solidFill>
                </a:rPr>
                <a:t>www.cheminarte.com</a:t>
              </a:r>
            </a:p>
            <a:p>
              <a:pPr algn="ctr"/>
              <a:endParaRPr lang="fr-FR" sz="1100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3257600" y="7697450"/>
              <a:ext cx="3600400" cy="144655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fr-FR" sz="11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  <a:p>
              <a:pPr algn="ctr"/>
              <a:r>
                <a:rPr lang="fr-FR" sz="1100" b="1" u="sng" dirty="0" smtClean="0">
                  <a:solidFill>
                    <a:schemeClr val="bg1"/>
                  </a:solidFill>
                </a:rPr>
                <a:t>Nos Cheminées électriques :</a:t>
              </a:r>
              <a:endParaRPr lang="fr-FR" sz="1100" b="1" dirty="0" smtClean="0">
                <a:solidFill>
                  <a:schemeClr val="bg1"/>
                </a:solidFill>
              </a:endParaRPr>
            </a:p>
            <a:p>
              <a:pPr algn="ctr"/>
              <a:endParaRPr lang="fr-FR" sz="11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Cheminées Encastrables</a:t>
              </a: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Cheminées Murales</a:t>
              </a: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Cheminées à Poser</a:t>
              </a:r>
            </a:p>
            <a:p>
              <a:pPr algn="ctr"/>
              <a:r>
                <a:rPr lang="fr-FR" sz="1100" b="1" dirty="0" smtClean="0">
                  <a:solidFill>
                    <a:schemeClr val="bg1"/>
                  </a:solidFill>
                </a:rPr>
                <a:t>Foyers électriques</a:t>
              </a:r>
            </a:p>
            <a:p>
              <a:pPr algn="ctr"/>
              <a:endParaRPr lang="fr-FR" sz="1100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24615" name="AutoShape 39" descr="Thermostat Icon - 5893 - Dry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17" name="AutoShape 41" descr="Thermostat Icon - 5893 - Dry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29" name="AutoShape 53" descr="Image vectorielle Icône Vectorielle Thermostat Isolée Sur Fond Transparent  Concept Logo Thermostat par ©tvectoricons - 21458016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31" name="AutoShape 55" descr="Image vectorielle Icône Vectorielle Thermostat Isolée Sur Fond Transparent  Concept Logo Thermostat par ©tvectoricons - 21458016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37" name="AutoShape 61" descr="Image vectorielle Icône Thermostat Concept Logo Thermostat Tendance Sur Fond  Blanc Collection par ©bestvectorstock - 2248600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39" name="AutoShape 63" descr="Image vectorielle Icône Thermostat Concept Logo Thermostat Tendance Sur Fond  Blanc Collection par ©bestvectorstock - 2248600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41" name="AutoShape 65" descr="Image vectorielle Icône Thermostat Concept Logo Thermostat Tendance Sur Fond  Blanc Collection par ©bestvectorstock - 2248600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643" name="AutoShape 67" descr="Image vectorielle Icône Thermostat Concept Logo Thermostat Tendance Sur Fond  Blanc Collection par ©bestvectorstock - 2248600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3" name="Groupe 55"/>
          <p:cNvGrpSpPr/>
          <p:nvPr/>
        </p:nvGrpSpPr>
        <p:grpSpPr>
          <a:xfrm>
            <a:off x="116632" y="5220072"/>
            <a:ext cx="6624736" cy="2304256"/>
            <a:chOff x="116632" y="5220072"/>
            <a:chExt cx="6624736" cy="2304256"/>
          </a:xfrm>
        </p:grpSpPr>
        <p:sp>
          <p:nvSpPr>
            <p:cNvPr id="57" name="ZoneTexte 56"/>
            <p:cNvSpPr txBox="1"/>
            <p:nvPr/>
          </p:nvSpPr>
          <p:spPr>
            <a:xfrm>
              <a:off x="3990262" y="6012160"/>
              <a:ext cx="254829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 smtClean="0"/>
                <a:t>Télécommande pour réglage à distance (Intensité de flamme + chauffage</a:t>
              </a:r>
            </a:p>
            <a:p>
              <a:pPr algn="ctr"/>
              <a:r>
                <a:rPr lang="fr-FR" sz="1100" dirty="0" smtClean="0"/>
                <a:t>+programmation horaire Jour/Semaine)</a:t>
              </a:r>
              <a:endParaRPr lang="fr-FR" sz="1100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631889" y="6804248"/>
              <a:ext cx="264989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 smtClean="0"/>
                <a:t>Thermostat 2000W : Réglage de la T° via l’écran LCD (S’éteint après réglage)</a:t>
              </a:r>
            </a:p>
            <a:p>
              <a:pPr algn="ctr"/>
              <a:r>
                <a:rPr lang="fr-FR" sz="1100" dirty="0" smtClean="0"/>
                <a:t>+ protection contre la surchauffe</a:t>
              </a:r>
              <a:endParaRPr lang="fr-FR" sz="1100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620688" y="5292080"/>
              <a:ext cx="257628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 smtClean="0"/>
                <a:t>Effet Flammes Ultra Réaliste avec Technologie LED (Rétro éclairage multicolore des cristaux galets et buches) </a:t>
              </a:r>
              <a:endParaRPr lang="fr-FR" sz="1100" b="1" dirty="0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4013070" y="5364088"/>
              <a:ext cx="25026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 smtClean="0"/>
                <a:t>Se fixe au mur avec les supports prévus à cet effet ou se posent au sol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595085" y="6012160"/>
              <a:ext cx="272350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/>
                <a:t>Utilisation toute l’année </a:t>
              </a:r>
              <a:r>
                <a:rPr lang="fr-FR" sz="1100" dirty="0" smtClean="0"/>
                <a:t>: chauffage et effet flamme peuvent s’utiliser séparément </a:t>
              </a:r>
            </a:p>
            <a:p>
              <a:pPr algn="ctr"/>
              <a:r>
                <a:rPr lang="fr-FR" sz="1100" b="1" dirty="0" smtClean="0"/>
                <a:t>(Consomme que 10W en mode Flammes)</a:t>
              </a:r>
              <a:endParaRPr lang="fr-FR" sz="1100" b="1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16632" y="5220072"/>
              <a:ext cx="6624736" cy="2304256"/>
            </a:xfrm>
            <a:prstGeom prst="rect">
              <a:avLst/>
            </a:prstGeom>
            <a:noFill/>
            <a:ln>
              <a:solidFill>
                <a:srgbClr val="FF21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63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86734" y="6012160"/>
              <a:ext cx="274239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4" name="ZoneTexte 63"/>
            <p:cNvSpPr txBox="1"/>
            <p:nvPr/>
          </p:nvSpPr>
          <p:spPr>
            <a:xfrm>
              <a:off x="3990262" y="6804248"/>
              <a:ext cx="254829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 smtClean="0"/>
                <a:t>Aucune gestion du Bois, pas d’odeurs, aucun nettoyage des cendres, pas de ramonage, Zéro émissions de CO2</a:t>
              </a:r>
              <a:endParaRPr lang="fr-FR" sz="1100" dirty="0"/>
            </a:p>
          </p:txBody>
        </p:sp>
        <p:pic>
          <p:nvPicPr>
            <p:cNvPr id="65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9356" y="5292080"/>
              <a:ext cx="288032" cy="458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6" name="Picture 6" descr="Saisons - Icônes la nature gratuites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7348" y="6084168"/>
              <a:ext cx="432048" cy="432048"/>
            </a:xfrm>
            <a:prstGeom prst="rect">
              <a:avLst/>
            </a:prstGeom>
            <a:noFill/>
          </p:spPr>
        </p:pic>
        <p:pic>
          <p:nvPicPr>
            <p:cNvPr id="67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4644" y="6804248"/>
              <a:ext cx="377457" cy="497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8" name="Picture 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65004" y="6804248"/>
              <a:ext cx="517698" cy="515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9" name="Picture 20" descr="Fixation - Icônes construction et outillage gratuites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71825" y="5292080"/>
              <a:ext cx="504056" cy="504056"/>
            </a:xfrm>
            <a:prstGeom prst="rect">
              <a:avLst/>
            </a:prstGeom>
            <a:noFill/>
          </p:spPr>
        </p:pic>
      </p:grp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4664" y="1691680"/>
            <a:ext cx="2376264" cy="258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Image 32" descr="Ambiance Cheminée Quartz_correction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40968" y="2795803"/>
            <a:ext cx="3528392" cy="23522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4107</TotalTime>
  <Words>200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comma</dc:creator>
  <cp:lastModifiedBy>Eric Chamoux</cp:lastModifiedBy>
  <cp:revision>633</cp:revision>
  <dcterms:created xsi:type="dcterms:W3CDTF">2024-05-21T08:25:12Z</dcterms:created>
  <dcterms:modified xsi:type="dcterms:W3CDTF">2024-08-07T12:02:53Z</dcterms:modified>
</cp:coreProperties>
</file>